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et surtout, nous pouvons ajouter des descriptions et des interprétations en fonction des données affichées et ainsi, donner un peu plus de sens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